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9280" cy="503928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280" cy="1249920"/>
          </a:xfrm>
          <a:prstGeom prst="rect">
            <a:avLst/>
          </a:prstGeom>
        </p:spPr>
        <p:txBody>
          <a:bodyPr lIns="0" rIns="0" tIns="0" bIns="0" anchor="ctr" anchorCtr="1">
            <a:noAutofit/>
          </a:bodyPr>
          <a:p>
            <a:r>
              <a:rPr b="0" lang="ru-RU" sz="1800" spc="-1" strike="noStrike">
                <a:latin typeface="Arial"/>
              </a:rPr>
              <a:t>Д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я</a:t>
            </a:r>
            <a:r>
              <a:rPr b="0" lang="ru-RU" sz="1800" spc="-1" strike="noStrike">
                <a:latin typeface="Arial"/>
              </a:rPr>
              <a:t> </a:t>
            </a:r>
            <a:r>
              <a:rPr b="0" lang="ru-RU" sz="1800" spc="-1" strike="noStrike">
                <a:latin typeface="Arial"/>
              </a:rPr>
              <a:t>п</a:t>
            </a:r>
            <a:r>
              <a:rPr b="0" lang="ru-RU" sz="1800" spc="-1" strike="noStrike">
                <a:latin typeface="Arial"/>
              </a:rPr>
              <a:t>р</a:t>
            </a:r>
            <a:r>
              <a:rPr b="0" lang="ru-RU" sz="1800" spc="-1" strike="noStrike">
                <a:latin typeface="Arial"/>
              </a:rPr>
              <a:t>а</a:t>
            </a:r>
            <a:r>
              <a:rPr b="0" lang="ru-RU" sz="1800" spc="-1" strike="noStrike">
                <a:latin typeface="Arial"/>
              </a:rPr>
              <a:t>в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и</a:t>
            </a:r>
            <a:r>
              <a:rPr b="0" lang="ru-RU" sz="1800" spc="-1" strike="noStrike">
                <a:latin typeface="Arial"/>
              </a:rPr>
              <a:t> 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е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с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а</a:t>
            </a:r>
            <a:r>
              <a:rPr b="0" lang="ru-RU" sz="1800" spc="-1" strike="noStrike">
                <a:latin typeface="Arial"/>
              </a:rPr>
              <a:t> </a:t>
            </a:r>
            <a:r>
              <a:rPr b="0" lang="ru-RU" sz="1800" spc="-1" strike="noStrike">
                <a:latin typeface="Arial"/>
              </a:rPr>
              <a:t>з</a:t>
            </a:r>
            <a:r>
              <a:rPr b="0" lang="ru-RU" sz="1800" spc="-1" strike="noStrike">
                <a:latin typeface="Arial"/>
              </a:rPr>
              <a:t>а</a:t>
            </a:r>
            <a:r>
              <a:rPr b="0" lang="ru-RU" sz="1800" spc="-1" strike="noStrike">
                <a:latin typeface="Arial"/>
              </a:rPr>
              <a:t>г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а</a:t>
            </a:r>
            <a:r>
              <a:rPr b="0" lang="ru-RU" sz="1800" spc="-1" strike="noStrike">
                <a:latin typeface="Arial"/>
              </a:rPr>
              <a:t>в</a:t>
            </a:r>
            <a:r>
              <a:rPr b="0" lang="ru-RU" sz="1800" spc="-1" strike="noStrike">
                <a:latin typeface="Arial"/>
              </a:rPr>
              <a:t>и</a:t>
            </a:r>
            <a:r>
              <a:rPr b="0" lang="ru-RU" sz="1800" spc="-1" strike="noStrike">
                <a:latin typeface="Arial"/>
              </a:rPr>
              <a:t>я</a:t>
            </a:r>
            <a:r>
              <a:rPr b="0" lang="ru-RU" sz="1800" spc="-1" strike="noStrike">
                <a:latin typeface="Arial"/>
              </a:rPr>
              <a:t> </a:t>
            </a:r>
            <a:r>
              <a:rPr b="0" lang="ru-RU" sz="1800" spc="-1" strike="noStrike">
                <a:latin typeface="Arial"/>
              </a:rPr>
              <a:t>щ</a:t>
            </a:r>
            <a:r>
              <a:rPr b="0" lang="ru-RU" sz="1800" spc="-1" strike="noStrike">
                <a:latin typeface="Arial"/>
              </a:rPr>
              <a:t>ё</a:t>
            </a:r>
            <a:r>
              <a:rPr b="0" lang="ru-RU" sz="1800" spc="-1" strike="noStrike">
                <a:latin typeface="Arial"/>
              </a:rPr>
              <a:t>л</a:t>
            </a:r>
            <a:r>
              <a:rPr b="0" lang="ru-RU" sz="1800" spc="-1" strike="noStrike">
                <a:latin typeface="Arial"/>
              </a:rPr>
              <a:t>к</a:t>
            </a:r>
            <a:r>
              <a:rPr b="0" lang="ru-RU" sz="1800" spc="-1" strike="noStrike">
                <a:latin typeface="Arial"/>
              </a:rPr>
              <a:t>н</a:t>
            </a:r>
            <a:r>
              <a:rPr b="0" lang="ru-RU" sz="1800" spc="-1" strike="noStrike">
                <a:latin typeface="Arial"/>
              </a:rPr>
              <a:t>и</a:t>
            </a:r>
            <a:r>
              <a:rPr b="0" lang="ru-RU" sz="1800" spc="-1" strike="noStrike">
                <a:latin typeface="Arial"/>
              </a:rPr>
              <a:t>т</a:t>
            </a:r>
            <a:r>
              <a:rPr b="0" lang="ru-RU" sz="1800" spc="-1" strike="noStrike">
                <a:latin typeface="Arial"/>
              </a:rPr>
              <a:t>е</a:t>
            </a:r>
            <a:r>
              <a:rPr b="0" lang="ru-RU" sz="1800" spc="-1" strike="noStrike">
                <a:latin typeface="Arial"/>
              </a:rPr>
              <a:t> </a:t>
            </a:r>
            <a:r>
              <a:rPr b="0" lang="ru-RU" sz="1800" spc="-1" strike="noStrike">
                <a:latin typeface="Arial"/>
              </a:rPr>
              <a:t>м</a:t>
            </a:r>
            <a:r>
              <a:rPr b="0" lang="ru-RU" sz="1800" spc="-1" strike="noStrike">
                <a:latin typeface="Arial"/>
              </a:rPr>
              <a:t>ы</a:t>
            </a:r>
            <a:r>
              <a:rPr b="0" lang="ru-RU" sz="1800" spc="-1" strike="noStrike">
                <a:latin typeface="Arial"/>
              </a:rPr>
              <a:t>ш</a:t>
            </a:r>
            <a:r>
              <a:rPr b="0" lang="ru-RU" sz="1800" spc="-1" strike="noStrike">
                <a:latin typeface="Arial"/>
              </a:rPr>
              <a:t>ь</a:t>
            </a:r>
            <a:r>
              <a:rPr b="0" lang="ru-RU" sz="1800" spc="-1" strike="noStrike">
                <a:latin typeface="Arial"/>
              </a:rPr>
              <a:t>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5928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9280" cy="35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9280" cy="161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9280" cy="5392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приложения React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9280" cy="19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3520" cy="143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76000" y="1656000"/>
            <a:ext cx="914328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- это язык, который позволяет легко смешивать код </a:t>
            </a:r>
            <a:r>
              <a:rPr b="1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JavaScript</a:t>
            </a: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 с </a:t>
            </a:r>
            <a:r>
              <a:rPr b="1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HTML</a:t>
            </a: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-подобными тегами для определения элементов пользовательского интерфейса (</a:t>
            </a:r>
            <a:r>
              <a:rPr b="1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UI</a:t>
            </a: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) и их функциональности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.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При создании приложения React должен преобразовать JSX в JavaScript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JSX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76000" y="1656000"/>
            <a:ext cx="914328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Все элементы приложения необходимо поместить в папку rsc.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Создайте папку src/components и поместите туда файл header.jsx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Наберитк rsc и tab 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компонента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rcRect l="28585" t="8822" r="58555" b="65774"/>
          <a:stretch/>
        </p:blipFill>
        <p:spPr>
          <a:xfrm>
            <a:off x="5256360" y="3960000"/>
            <a:ext cx="2735640" cy="3039840"/>
          </a:xfrm>
          <a:prstGeom prst="rect">
            <a:avLst/>
          </a:prstGeom>
          <a:ln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5976000" y="4968000"/>
            <a:ext cx="864000" cy="86400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4"/>
          <p:cNvSpPr/>
          <p:nvPr/>
        </p:nvSpPr>
        <p:spPr>
          <a:xfrm flipV="1">
            <a:off x="6768000" y="5328000"/>
            <a:ext cx="576000" cy="360000"/>
          </a:xfrm>
          <a:prstGeom prst="line">
            <a:avLst/>
          </a:prstGeom>
          <a:ln w="38160">
            <a:solidFill>
              <a:srgbClr val="ff383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Shape 5"/>
          <p:cNvSpPr txBox="1"/>
          <p:nvPr/>
        </p:nvSpPr>
        <p:spPr>
          <a:xfrm>
            <a:off x="7488000" y="5184000"/>
            <a:ext cx="216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Контейнер для компонента</a:t>
            </a:r>
            <a:endParaRPr b="0" lang="ru-RU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840000" y="1728720"/>
            <a:ext cx="316800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Скопируйте код навигационной панели 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в компонент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компонента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2"/>
          <a:srcRect l="32156" t="13900" r="19986" b="17526"/>
          <a:stretch/>
        </p:blipFill>
        <p:spPr>
          <a:xfrm>
            <a:off x="216000" y="1663920"/>
            <a:ext cx="6511680" cy="524808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6480000" y="6003720"/>
            <a:ext cx="247680" cy="26028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4"/>
          <p:cNvSpPr/>
          <p:nvPr/>
        </p:nvSpPr>
        <p:spPr>
          <a:xfrm flipV="1">
            <a:off x="6696000" y="5688000"/>
            <a:ext cx="576000" cy="360000"/>
          </a:xfrm>
          <a:prstGeom prst="line">
            <a:avLst/>
          </a:prstGeom>
          <a:ln w="38160">
            <a:solidFill>
              <a:srgbClr val="ff383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TextShape 5"/>
          <p:cNvSpPr txBox="1"/>
          <p:nvPr/>
        </p:nvSpPr>
        <p:spPr>
          <a:xfrm>
            <a:off x="7344000" y="5373720"/>
            <a:ext cx="216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Закрывающий тег обязателен</a:t>
            </a:r>
            <a:endParaRPr b="0" lang="ru-RU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1584000" y="3384000"/>
            <a:ext cx="648000" cy="21600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1728720"/>
            <a:ext cx="9648000" cy="17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Импортируйте рисунок - логотип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компонента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rcRect l="28585" t="8822" r="24986" b="59426"/>
          <a:stretch/>
        </p:blipFill>
        <p:spPr>
          <a:xfrm>
            <a:off x="1080360" y="2448000"/>
            <a:ext cx="8425080" cy="324000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1224000" y="2736000"/>
            <a:ext cx="2808000" cy="28800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"/>
          <p:cNvSpPr/>
          <p:nvPr/>
        </p:nvSpPr>
        <p:spPr>
          <a:xfrm>
            <a:off x="6192000" y="4176000"/>
            <a:ext cx="3240000" cy="43200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60000" y="1728720"/>
            <a:ext cx="9648000" cy="23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3000"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Поместите компонент в приложение (App.js)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Для запуска приложения наберите в терминале — </a:t>
            </a: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npm start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sp>
        <p:nvSpPr>
          <p:cNvPr id="109" name="CustomShape 2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</a:t>
            </a: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компонен</a:t>
            </a: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та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rcRect l="28585" t="8822" r="52841" b="63237"/>
          <a:stretch/>
        </p:blipFill>
        <p:spPr>
          <a:xfrm>
            <a:off x="1944000" y="3312360"/>
            <a:ext cx="4104000" cy="34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360000" y="1728720"/>
            <a:ext cx="3024000" cy="49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0000"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Аналогичным образом создайте footer.jsx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Создайте папку src/pages и в ней файл main.jsx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страниц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rcRect l="28585" t="8822" r="41413" b="59426"/>
          <a:stretch/>
        </p:blipFill>
        <p:spPr>
          <a:xfrm>
            <a:off x="3312360" y="2016000"/>
            <a:ext cx="6290280" cy="37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60000" y="1728720"/>
            <a:ext cx="3024000" cy="49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Поместите страницу внутрь контейнера  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App.js и просмотрите страницу 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страниц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2"/>
          <a:srcRect l="12872" t="18982" r="50699" b="22604"/>
          <a:stretch/>
        </p:blipFill>
        <p:spPr>
          <a:xfrm>
            <a:off x="3744000" y="1872000"/>
            <a:ext cx="5256000" cy="474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0000" y="1728720"/>
            <a:ext cx="9720720" cy="17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2000"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Создайте необходимые компоненты проекта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Сформируйте страницы проекта 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Задание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2022-04-17T03:54:19Z</dcterms:modified>
  <cp:revision>4</cp:revision>
  <dc:subject/>
  <dc:title>Midnightblue</dc:title>
</cp:coreProperties>
</file>